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0" r:id="rId1"/>
  </p:sldMasterIdLst>
  <p:sldIdLst>
    <p:sldId id="256" r:id="rId2"/>
    <p:sldId id="258" r:id="rId3"/>
    <p:sldId id="259" r:id="rId4"/>
    <p:sldId id="267" r:id="rId5"/>
    <p:sldId id="257" r:id="rId6"/>
    <p:sldId id="260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490"/>
    <p:restoredTop sz="94677"/>
  </p:normalViewPr>
  <p:slideViewPr>
    <p:cSldViewPr snapToGrid="0" snapToObjects="1">
      <p:cViewPr>
        <p:scale>
          <a:sx n="94" d="100"/>
          <a:sy n="94" d="100"/>
        </p:scale>
        <p:origin x="536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5923F103-BC34-4FE4-A40E-EDDEECFDA5D0}" type="datetimeFigureOut">
              <a:rPr lang="en-US" smtClean="0"/>
              <a:pPr/>
              <a:t>3/31/16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2375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A1CC3-2375-41D4-9E03-427CAF2A4C1A}" type="datetimeFigureOut">
              <a:rPr lang="en-US" smtClean="0"/>
              <a:t>3/31/16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26773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6868-8199-4C2C-A5B1-63AEE139F88E}" type="datetimeFigureOut">
              <a:rPr lang="en-US" smtClean="0"/>
              <a:t>3/31/16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27220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9FF7F-6988-44CC-821B-644E70CD2F73}" type="datetimeFigureOut">
              <a:rPr lang="en-US" smtClean="0"/>
              <a:t>3/31/16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96357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2C299-16B2-4475-990D-751901EACC14}" type="datetimeFigureOut">
              <a:rPr lang="en-US" smtClean="0"/>
              <a:t>3/31/16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80307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86839-B9D8-4651-8783-F325ECE74E65}" type="datetimeFigureOut">
              <a:rPr lang="en-US" smtClean="0"/>
              <a:t>3/31/16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968622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84F64-32F6-45C5-931F-ADC1662401D0}" type="datetimeFigureOut">
              <a:rPr lang="en-US" smtClean="0"/>
              <a:t>3/31/16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43243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53086D93-FCAC-47E0-A2EE-787E62CA814C}" type="datetimeFigureOut">
              <a:rPr lang="en-US" smtClean="0"/>
              <a:t>3/31/16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07036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CDA879A6-0FD0-4734-A311-86BFCA472E6E}" type="datetimeFigureOut">
              <a:rPr lang="en-US" smtClean="0"/>
              <a:t>3/31/16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04519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smtClean="0"/>
              <a:t>3/31/16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9109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6425-0181-43F2-84FC-787E803FD2F8}" type="datetimeFigureOut">
              <a:rPr lang="en-US" smtClean="0"/>
              <a:t>3/31/16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08805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smtClean="0"/>
              <a:t>3/31/16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75027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smtClean="0"/>
              <a:t>3/31/16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73913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smtClean="0"/>
              <a:t>3/31/16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87114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smtClean="0"/>
              <a:t>3/31/16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03027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86A4C-8E40-4F87-A4F0-01A0687C5742}" type="datetimeFigureOut">
              <a:rPr lang="en-US" smtClean="0"/>
              <a:t>3/31/16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36244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FigureOut">
              <a:rPr lang="en-US" smtClean="0"/>
              <a:t>3/31/16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14557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2BE451C3-0FF4-47C4-B829-773ADF60F88C}" type="datetimeFigureOut">
              <a:rPr lang="en-US" smtClean="0"/>
              <a:t>3/31/16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6456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3" r:id="rId3"/>
    <p:sldLayoutId id="2147483714" r:id="rId4"/>
    <p:sldLayoutId id="2147483715" r:id="rId5"/>
    <p:sldLayoutId id="2147483716" r:id="rId6"/>
    <p:sldLayoutId id="2147483717" r:id="rId7"/>
    <p:sldLayoutId id="2147483718" r:id="rId8"/>
    <p:sldLayoutId id="2147483719" r:id="rId9"/>
    <p:sldLayoutId id="2147483720" r:id="rId10"/>
    <p:sldLayoutId id="2147483721" r:id="rId11"/>
    <p:sldLayoutId id="2147483722" r:id="rId12"/>
    <p:sldLayoutId id="2147483723" r:id="rId13"/>
    <p:sldLayoutId id="2147483724" r:id="rId14"/>
    <p:sldLayoutId id="2147483725" r:id="rId15"/>
    <p:sldLayoutId id="2147483726" r:id="rId16"/>
    <p:sldLayoutId id="2147483727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image" Target="../media/image2.tiff"/><Relationship Id="rId5" Type="http://schemas.openxmlformats.org/officeDocument/2006/relationships/image" Target="../media/image5.png"/><Relationship Id="rId6" Type="http://schemas.openxmlformats.org/officeDocument/2006/relationships/image" Target="../media/image19.png"/><Relationship Id="rId1" Type="http://schemas.microsoft.com/office/2007/relationships/media" Target="../media/media6.mp4"/><Relationship Id="rId2" Type="http://schemas.openxmlformats.org/officeDocument/2006/relationships/video" Target="../media/media6.mp4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image" Target="../media/image2.tiff"/><Relationship Id="rId5" Type="http://schemas.openxmlformats.org/officeDocument/2006/relationships/image" Target="../media/image5.png"/><Relationship Id="rId6" Type="http://schemas.openxmlformats.org/officeDocument/2006/relationships/image" Target="../media/image20.png"/><Relationship Id="rId1" Type="http://schemas.microsoft.com/office/2007/relationships/media" Target="../media/media7.mp4"/><Relationship Id="rId2" Type="http://schemas.openxmlformats.org/officeDocument/2006/relationships/video" Target="../media/media7.mp4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8.png"/><Relationship Id="rId6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tiff"/></Relationships>
</file>

<file path=ppt/slides/_rels/slide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3.png"/><Relationship Id="rId1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tiff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9.png"/><Relationship Id="rId6" Type="http://schemas.openxmlformats.org/officeDocument/2006/relationships/image" Target="../media/image7.png"/><Relationship Id="rId7" Type="http://schemas.openxmlformats.org/officeDocument/2006/relationships/image" Target="../media/image6.png"/><Relationship Id="rId8" Type="http://schemas.openxmlformats.org/officeDocument/2006/relationships/image" Target="../media/image10.png"/><Relationship Id="rId9" Type="http://schemas.openxmlformats.org/officeDocument/2006/relationships/image" Target="../media/image11.png"/><Relationship Id="rId10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image" Target="../media/image2.tiff"/><Relationship Id="rId5" Type="http://schemas.openxmlformats.org/officeDocument/2006/relationships/image" Target="../media/image5.png"/><Relationship Id="rId6" Type="http://schemas.openxmlformats.org/officeDocument/2006/relationships/image" Target="../media/image14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image" Target="../media/image2.tiff"/><Relationship Id="rId5" Type="http://schemas.openxmlformats.org/officeDocument/2006/relationships/image" Target="../media/image5.png"/><Relationship Id="rId6" Type="http://schemas.openxmlformats.org/officeDocument/2006/relationships/image" Target="../media/image15.png"/><Relationship Id="rId1" Type="http://schemas.microsoft.com/office/2007/relationships/media" Target="../media/media2.mp4"/><Relationship Id="rId2" Type="http://schemas.openxmlformats.org/officeDocument/2006/relationships/video" Target="../media/media2.mp4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image" Target="../media/image2.tiff"/><Relationship Id="rId5" Type="http://schemas.openxmlformats.org/officeDocument/2006/relationships/image" Target="../media/image5.png"/><Relationship Id="rId6" Type="http://schemas.openxmlformats.org/officeDocument/2006/relationships/image" Target="../media/image16.png"/><Relationship Id="rId1" Type="http://schemas.microsoft.com/office/2007/relationships/media" Target="../media/media3.mp4"/><Relationship Id="rId2" Type="http://schemas.openxmlformats.org/officeDocument/2006/relationships/video" Target="../media/media3.mp4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image" Target="../media/image2.tiff"/><Relationship Id="rId5" Type="http://schemas.openxmlformats.org/officeDocument/2006/relationships/image" Target="../media/image5.png"/><Relationship Id="rId6" Type="http://schemas.openxmlformats.org/officeDocument/2006/relationships/image" Target="../media/image17.png"/><Relationship Id="rId1" Type="http://schemas.microsoft.com/office/2007/relationships/media" Target="../media/media4.mp4"/><Relationship Id="rId2" Type="http://schemas.openxmlformats.org/officeDocument/2006/relationships/video" Target="../media/media4.mp4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image" Target="../media/image2.tiff"/><Relationship Id="rId5" Type="http://schemas.openxmlformats.org/officeDocument/2006/relationships/image" Target="../media/image5.png"/><Relationship Id="rId6" Type="http://schemas.openxmlformats.org/officeDocument/2006/relationships/image" Target="../media/image18.png"/><Relationship Id="rId1" Type="http://schemas.microsoft.com/office/2007/relationships/media" Target="../media/media5.mp4"/><Relationship Id="rId2" Type="http://schemas.openxmlformats.org/officeDocument/2006/relationships/video" Target="../media/media5.mp4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344" y="4557049"/>
            <a:ext cx="11052729" cy="1806881"/>
          </a:xfrm>
          <a:prstGeom prst="rect">
            <a:avLst/>
          </a:prstGeom>
          <a:noFill/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55679" y="5328233"/>
            <a:ext cx="8877854" cy="854269"/>
          </a:xfrm>
        </p:spPr>
        <p:txBody>
          <a:bodyPr/>
          <a:lstStyle/>
          <a:p>
            <a:r>
              <a:rPr lang="en-US" dirty="0" smtClean="0">
                <a:solidFill>
                  <a:schemeClr val="bg2"/>
                </a:solidFill>
              </a:rPr>
              <a:t>Developed by GAWM</a:t>
            </a:r>
          </a:p>
          <a:p>
            <a:r>
              <a:rPr lang="en-US" dirty="0" smtClean="0">
                <a:solidFill>
                  <a:schemeClr val="bg2"/>
                </a:solidFill>
              </a:rPr>
              <a:t>BETA</a:t>
            </a:r>
            <a:endParaRPr lang="en-US" dirty="0">
              <a:solidFill>
                <a:schemeClr val="bg2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7783" y="612982"/>
            <a:ext cx="7385934" cy="402978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473197">
            <a:off x="8777985" y="2844853"/>
            <a:ext cx="3116317" cy="3116317"/>
          </a:xfrm>
          <a:prstGeom prst="rect">
            <a:avLst/>
          </a:prstGeom>
          <a:effectLst>
            <a:glow rad="139700">
              <a:srgbClr val="00B0F0">
                <a:alpha val="33000"/>
              </a:srgbClr>
            </a:glow>
            <a:softEdge rad="0"/>
          </a:effectLst>
        </p:spPr>
      </p:pic>
      <p:sp>
        <p:nvSpPr>
          <p:cNvPr id="10" name="Subtitle 2"/>
          <p:cNvSpPr txBox="1">
            <a:spLocks/>
          </p:cNvSpPr>
          <p:nvPr/>
        </p:nvSpPr>
        <p:spPr bwMode="gray">
          <a:xfrm>
            <a:off x="3381823" y="6363930"/>
            <a:ext cx="8877854" cy="49407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b="0" i="0" kern="1200" cap="all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Copyright © 2016 DigiPen (USA) Corp. and its owners. All rights reserved.</a:t>
            </a:r>
          </a:p>
          <a:p>
            <a:endParaRPr lang="en-US" dirty="0">
              <a:solidFill>
                <a:schemeClr val="bg2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347" y="3027174"/>
            <a:ext cx="6200580" cy="239610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55736">
            <a:off x="307257" y="-5040"/>
            <a:ext cx="3986646" cy="3986646"/>
          </a:xfrm>
          <a:prstGeom prst="rect">
            <a:avLst/>
          </a:prstGeom>
          <a:effectLst>
            <a:glow rad="508000">
              <a:srgbClr val="FF0000">
                <a:alpha val="19000"/>
              </a:srgbClr>
            </a:glo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97030">
            <a:off x="6082228" y="-106099"/>
            <a:ext cx="3477044" cy="3477044"/>
          </a:xfrm>
          <a:prstGeom prst="rect">
            <a:avLst/>
          </a:prstGeom>
          <a:effectLst>
            <a:glow rad="304800">
              <a:srgbClr val="92D050">
                <a:alpha val="19000"/>
              </a:srgbClr>
            </a:glow>
          </a:effectLst>
        </p:spPr>
      </p:pic>
    </p:spTree>
    <p:extLst>
      <p:ext uri="{BB962C8B-B14F-4D97-AF65-F5344CB8AC3E}">
        <p14:creationId xmlns:p14="http://schemas.microsoft.com/office/powerpoint/2010/main" val="262247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344" y="4557049"/>
            <a:ext cx="11052729" cy="1806881"/>
          </a:xfrm>
          <a:prstGeom prst="rect">
            <a:avLst/>
          </a:prstGeom>
          <a:noFill/>
        </p:spPr>
      </p:pic>
      <p:sp>
        <p:nvSpPr>
          <p:cNvPr id="12" name="Subtitle 2"/>
          <p:cNvSpPr txBox="1">
            <a:spLocks/>
          </p:cNvSpPr>
          <p:nvPr/>
        </p:nvSpPr>
        <p:spPr bwMode="gray">
          <a:xfrm>
            <a:off x="3381823" y="6363930"/>
            <a:ext cx="8877854" cy="49407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b="0" i="0" kern="1200" cap="all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Copyright © 2016 DigiPen (USA) Corp. and its owners. All rights reserved.</a:t>
            </a:r>
          </a:p>
          <a:p>
            <a:endParaRPr lang="en-US" dirty="0">
              <a:solidFill>
                <a:schemeClr val="bg2"/>
              </a:solidFill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10" y="-146837"/>
            <a:ext cx="2837500" cy="1096503"/>
          </a:xfrm>
          <a:prstGeom prst="rect">
            <a:avLst/>
          </a:prstGeom>
        </p:spPr>
      </p:pic>
      <p:sp>
        <p:nvSpPr>
          <p:cNvPr id="19" name="Subtitle 2"/>
          <p:cNvSpPr txBox="1">
            <a:spLocks/>
          </p:cNvSpPr>
          <p:nvPr/>
        </p:nvSpPr>
        <p:spPr bwMode="gray">
          <a:xfrm>
            <a:off x="5175329" y="401414"/>
            <a:ext cx="3185748" cy="4302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b="0" i="0" kern="1200" cap="all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FINAL BOSS </a:t>
            </a:r>
          </a:p>
        </p:txBody>
      </p:sp>
      <p:pic>
        <p:nvPicPr>
          <p:cNvPr id="2" name="Final Boss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368082" y="949666"/>
            <a:ext cx="9625358" cy="5414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452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vortex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344" y="4557049"/>
            <a:ext cx="11052729" cy="1806881"/>
          </a:xfrm>
          <a:prstGeom prst="rect">
            <a:avLst/>
          </a:prstGeom>
          <a:noFill/>
        </p:spPr>
      </p:pic>
      <p:sp>
        <p:nvSpPr>
          <p:cNvPr id="12" name="Subtitle 2"/>
          <p:cNvSpPr txBox="1">
            <a:spLocks/>
          </p:cNvSpPr>
          <p:nvPr/>
        </p:nvSpPr>
        <p:spPr bwMode="gray">
          <a:xfrm>
            <a:off x="3381823" y="6363930"/>
            <a:ext cx="8877854" cy="49407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b="0" i="0" kern="1200" cap="all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Copyright © 2016 DigiPen (USA) Corp. and its owners. All rights reserved.</a:t>
            </a:r>
          </a:p>
          <a:p>
            <a:endParaRPr lang="en-US" dirty="0">
              <a:solidFill>
                <a:schemeClr val="bg2"/>
              </a:solidFill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10" y="-146837"/>
            <a:ext cx="2837500" cy="1096503"/>
          </a:xfrm>
          <a:prstGeom prst="rect">
            <a:avLst/>
          </a:prstGeom>
        </p:spPr>
      </p:pic>
      <p:sp>
        <p:nvSpPr>
          <p:cNvPr id="19" name="Subtitle 2"/>
          <p:cNvSpPr txBox="1">
            <a:spLocks/>
          </p:cNvSpPr>
          <p:nvPr/>
        </p:nvSpPr>
        <p:spPr bwMode="gray">
          <a:xfrm>
            <a:off x="5147620" y="401414"/>
            <a:ext cx="3185748" cy="4302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b="0" i="0" kern="1200" cap="all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WIN SCREEN</a:t>
            </a:r>
            <a:endParaRPr lang="en-US" dirty="0" smtClean="0"/>
          </a:p>
        </p:txBody>
      </p:sp>
      <p:pic>
        <p:nvPicPr>
          <p:cNvPr id="2" name="Win screen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290126" y="949666"/>
            <a:ext cx="9667164" cy="5437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2812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vortex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344" y="4557049"/>
            <a:ext cx="11052729" cy="1806881"/>
          </a:xfrm>
          <a:prstGeom prst="rect">
            <a:avLst/>
          </a:prstGeom>
          <a:noFill/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1637" y="594902"/>
            <a:ext cx="7385934" cy="4029785"/>
          </a:xfrm>
          <a:prstGeom prst="rect">
            <a:avLst/>
          </a:prstGeom>
        </p:spPr>
      </p:pic>
      <p:sp>
        <p:nvSpPr>
          <p:cNvPr id="12" name="Subtitle 2"/>
          <p:cNvSpPr txBox="1">
            <a:spLocks/>
          </p:cNvSpPr>
          <p:nvPr/>
        </p:nvSpPr>
        <p:spPr bwMode="gray">
          <a:xfrm>
            <a:off x="3381823" y="6363930"/>
            <a:ext cx="8877854" cy="49407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b="0" i="0" kern="1200" cap="all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Copyright © 2016 DigiPen (USA) Corp. and its owners. All rights reserved.</a:t>
            </a:r>
          </a:p>
          <a:p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6" name="Subtitle 2"/>
          <p:cNvSpPr txBox="1">
            <a:spLocks/>
          </p:cNvSpPr>
          <p:nvPr/>
        </p:nvSpPr>
        <p:spPr bwMode="gray">
          <a:xfrm>
            <a:off x="4430026" y="2077385"/>
            <a:ext cx="7097545" cy="254730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b="0" i="0" kern="1200" cap="all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Mohammad Amro – technical director</a:t>
            </a:r>
          </a:p>
          <a:p>
            <a:r>
              <a:rPr lang="en-US" dirty="0" smtClean="0"/>
              <a:t>Shawn masters – design director</a:t>
            </a:r>
          </a:p>
          <a:p>
            <a:r>
              <a:rPr lang="en-US" dirty="0" smtClean="0"/>
              <a:t>Zander kandalaft – producer</a:t>
            </a:r>
          </a:p>
          <a:p>
            <a:r>
              <a:rPr lang="en-US" dirty="0" smtClean="0"/>
              <a:t>Brock lyons – product manager</a:t>
            </a:r>
          </a:p>
          <a:p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 rot="20667091">
            <a:off x="1851571" y="1296398"/>
            <a:ext cx="5156910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u="sng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TEAM GAWM</a:t>
            </a:r>
            <a:endParaRPr lang="en-US" sz="4000" b="1" u="sng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270582">
            <a:off x="-806012" y="2678041"/>
            <a:ext cx="4814462" cy="481446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09172">
            <a:off x="6977052" y="-196011"/>
            <a:ext cx="2124364" cy="2124364"/>
          </a:xfrm>
          <a:prstGeom prst="rect">
            <a:avLst/>
          </a:prstGeom>
          <a:effectLst>
            <a:glow rad="152400">
              <a:schemeClr val="accent1">
                <a:alpha val="40000"/>
              </a:schemeClr>
            </a:glow>
          </a:effec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86011">
            <a:off x="460230" y="1278053"/>
            <a:ext cx="2124364" cy="2124364"/>
          </a:xfrm>
          <a:prstGeom prst="rect">
            <a:avLst/>
          </a:prstGeom>
          <a:effectLst>
            <a:glow rad="215900">
              <a:schemeClr val="accent1">
                <a:alpha val="40000"/>
              </a:schemeClr>
            </a:glow>
          </a:effec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89154">
            <a:off x="8619200" y="2144666"/>
            <a:ext cx="2124364" cy="2124364"/>
          </a:xfrm>
          <a:prstGeom prst="rect">
            <a:avLst/>
          </a:prstGeom>
          <a:effectLst>
            <a:glow rad="279400">
              <a:schemeClr val="accent1">
                <a:alpha val="40000"/>
              </a:schemeClr>
            </a:glow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09" y="-146837"/>
            <a:ext cx="4361973" cy="1685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932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344" y="4557049"/>
            <a:ext cx="11052729" cy="1806881"/>
          </a:xfrm>
          <a:prstGeom prst="rect">
            <a:avLst/>
          </a:prstGeom>
          <a:noFill/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1637" y="594902"/>
            <a:ext cx="7385934" cy="4029785"/>
          </a:xfrm>
          <a:prstGeom prst="rect">
            <a:avLst/>
          </a:prstGeom>
        </p:spPr>
      </p:pic>
      <p:sp>
        <p:nvSpPr>
          <p:cNvPr id="12" name="Subtitle 2"/>
          <p:cNvSpPr txBox="1">
            <a:spLocks/>
          </p:cNvSpPr>
          <p:nvPr/>
        </p:nvSpPr>
        <p:spPr bwMode="gray">
          <a:xfrm>
            <a:off x="3381823" y="6363930"/>
            <a:ext cx="8877854" cy="49407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b="0" i="0" kern="1200" cap="all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Copyright © 2016 DigiPen (USA) Corp. and its owners. All rights reserved.</a:t>
            </a:r>
          </a:p>
          <a:p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6" name="Subtitle 2"/>
          <p:cNvSpPr txBox="1">
            <a:spLocks/>
          </p:cNvSpPr>
          <p:nvPr/>
        </p:nvSpPr>
        <p:spPr bwMode="gray">
          <a:xfrm>
            <a:off x="4447782" y="2077385"/>
            <a:ext cx="7079789" cy="257058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b="0" i="0" kern="1200" cap="all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HYPER-DRIVE ACTION-TANK is a top-down 2d, INTER-GALACTIC, FLYING TANK, shoot ‘em up with A BLAZING RETRO FLAIR</a:t>
            </a:r>
            <a:endParaRPr lang="en-US" dirty="0">
              <a:solidFill>
                <a:schemeClr val="bg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270582">
            <a:off x="-806012" y="2678041"/>
            <a:ext cx="4814462" cy="481446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09" y="-146837"/>
            <a:ext cx="4361973" cy="1685609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 rot="20667091">
            <a:off x="1851571" y="1296398"/>
            <a:ext cx="5156910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u="sng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HIGH-CONCEPT</a:t>
            </a:r>
            <a:endParaRPr lang="en-US" sz="4000" b="1" u="sng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479231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vortex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344" y="4557049"/>
            <a:ext cx="11052729" cy="1806881"/>
          </a:xfrm>
          <a:prstGeom prst="rect">
            <a:avLst/>
          </a:prstGeom>
          <a:noFill/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582" y="594902"/>
            <a:ext cx="10820989" cy="5903960"/>
          </a:xfrm>
          <a:prstGeom prst="rect">
            <a:avLst/>
          </a:prstGeom>
        </p:spPr>
      </p:pic>
      <p:sp>
        <p:nvSpPr>
          <p:cNvPr id="12" name="Subtitle 2"/>
          <p:cNvSpPr txBox="1">
            <a:spLocks/>
          </p:cNvSpPr>
          <p:nvPr/>
        </p:nvSpPr>
        <p:spPr bwMode="gray">
          <a:xfrm>
            <a:off x="3381823" y="6363930"/>
            <a:ext cx="8877854" cy="49407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b="0" i="0" kern="1200" cap="all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Copyright © 2016 DigiPen (USA) Corp. and its owners. All rights reserved.</a:t>
            </a:r>
          </a:p>
          <a:p>
            <a:endParaRPr lang="en-US" dirty="0">
              <a:solidFill>
                <a:schemeClr val="bg2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09" y="-146837"/>
            <a:ext cx="4361973" cy="1685609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4142151" y="596815"/>
            <a:ext cx="5156910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u="sng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ENEMY TYPES</a:t>
            </a:r>
            <a:endParaRPr lang="en-US" sz="4000" b="1" u="sng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118" y="1470949"/>
            <a:ext cx="2438063" cy="243806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3604" y="1643590"/>
            <a:ext cx="2242037" cy="224203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7197" y="1809754"/>
            <a:ext cx="2300564" cy="230056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1141" y="1304701"/>
            <a:ext cx="2329079" cy="232907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5632" y="3909012"/>
            <a:ext cx="1360095" cy="136009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8153" y="3727361"/>
            <a:ext cx="1612606" cy="161260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7443" y="3870490"/>
            <a:ext cx="1272793" cy="127279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0090" y="3800904"/>
            <a:ext cx="1454906" cy="1454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4701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vortex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344" y="4557049"/>
            <a:ext cx="11052729" cy="1806881"/>
          </a:xfrm>
          <a:prstGeom prst="rect">
            <a:avLst/>
          </a:prstGeom>
          <a:noFill/>
        </p:spPr>
      </p:pic>
      <p:sp>
        <p:nvSpPr>
          <p:cNvPr id="12" name="Subtitle 2"/>
          <p:cNvSpPr txBox="1">
            <a:spLocks/>
          </p:cNvSpPr>
          <p:nvPr/>
        </p:nvSpPr>
        <p:spPr bwMode="gray">
          <a:xfrm>
            <a:off x="3381823" y="6363930"/>
            <a:ext cx="8877854" cy="49407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b="0" i="0" kern="1200" cap="all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Copyright © 2016 DigiPen (USA) Corp. and its owners. All rights reserved.</a:t>
            </a:r>
          </a:p>
          <a:p>
            <a:endParaRPr lang="en-US" dirty="0">
              <a:solidFill>
                <a:schemeClr val="bg2"/>
              </a:solidFill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10" y="-146837"/>
            <a:ext cx="2837500" cy="1096503"/>
          </a:xfrm>
          <a:prstGeom prst="rect">
            <a:avLst/>
          </a:prstGeom>
        </p:spPr>
      </p:pic>
      <p:sp>
        <p:nvSpPr>
          <p:cNvPr id="19" name="Subtitle 2"/>
          <p:cNvSpPr txBox="1">
            <a:spLocks/>
          </p:cNvSpPr>
          <p:nvPr/>
        </p:nvSpPr>
        <p:spPr bwMode="gray">
          <a:xfrm>
            <a:off x="5113125" y="401414"/>
            <a:ext cx="2021165" cy="4302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b="0" i="0" kern="1200" cap="all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Credits Screen</a:t>
            </a:r>
          </a:p>
        </p:txBody>
      </p:sp>
      <p:pic>
        <p:nvPicPr>
          <p:cNvPr id="3" name="Credits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324244" y="964535"/>
            <a:ext cx="9598925" cy="5399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84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344" y="4557049"/>
            <a:ext cx="11052729" cy="1806881"/>
          </a:xfrm>
          <a:prstGeom prst="rect">
            <a:avLst/>
          </a:prstGeom>
          <a:noFill/>
        </p:spPr>
      </p:pic>
      <p:sp>
        <p:nvSpPr>
          <p:cNvPr id="12" name="Subtitle 2"/>
          <p:cNvSpPr txBox="1">
            <a:spLocks/>
          </p:cNvSpPr>
          <p:nvPr/>
        </p:nvSpPr>
        <p:spPr bwMode="gray">
          <a:xfrm>
            <a:off x="3381823" y="6363930"/>
            <a:ext cx="8877854" cy="49407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b="0" i="0" kern="1200" cap="all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Copyright © 2016 DigiPen (USA) Corp. and its owners. All rights reserved.</a:t>
            </a:r>
          </a:p>
          <a:p>
            <a:endParaRPr lang="en-US" dirty="0">
              <a:solidFill>
                <a:schemeClr val="bg2"/>
              </a:solidFill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10" y="-146837"/>
            <a:ext cx="2837500" cy="1096503"/>
          </a:xfrm>
          <a:prstGeom prst="rect">
            <a:avLst/>
          </a:prstGeom>
        </p:spPr>
      </p:pic>
      <p:sp>
        <p:nvSpPr>
          <p:cNvPr id="19" name="Subtitle 2"/>
          <p:cNvSpPr txBox="1">
            <a:spLocks/>
          </p:cNvSpPr>
          <p:nvPr/>
        </p:nvSpPr>
        <p:spPr bwMode="gray">
          <a:xfrm>
            <a:off x="4787402" y="401414"/>
            <a:ext cx="3033348" cy="4302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b="0" i="0" kern="1200" cap="all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Shooting Variation </a:t>
            </a:r>
            <a:endParaRPr lang="en-US" dirty="0" smtClean="0"/>
          </a:p>
        </p:txBody>
      </p:sp>
      <p:pic>
        <p:nvPicPr>
          <p:cNvPr id="2" name="Shooting and damage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346100" y="949666"/>
            <a:ext cx="9555216" cy="5374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6916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vortex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344" y="4557049"/>
            <a:ext cx="11052729" cy="1806881"/>
          </a:xfrm>
          <a:prstGeom prst="rect">
            <a:avLst/>
          </a:prstGeom>
          <a:noFill/>
        </p:spPr>
      </p:pic>
      <p:sp>
        <p:nvSpPr>
          <p:cNvPr id="12" name="Subtitle 2"/>
          <p:cNvSpPr txBox="1">
            <a:spLocks/>
          </p:cNvSpPr>
          <p:nvPr/>
        </p:nvSpPr>
        <p:spPr bwMode="gray">
          <a:xfrm>
            <a:off x="3381823" y="6363930"/>
            <a:ext cx="8877854" cy="49407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b="0" i="0" kern="1200" cap="all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Copyright © 2016 DigiPen (USA) Corp. and its owners. All rights reserved.</a:t>
            </a:r>
          </a:p>
          <a:p>
            <a:endParaRPr lang="en-US" dirty="0">
              <a:solidFill>
                <a:schemeClr val="bg2"/>
              </a:solidFill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10" y="-146837"/>
            <a:ext cx="2837500" cy="1096503"/>
          </a:xfrm>
          <a:prstGeom prst="rect">
            <a:avLst/>
          </a:prstGeom>
        </p:spPr>
      </p:pic>
      <p:sp>
        <p:nvSpPr>
          <p:cNvPr id="19" name="Subtitle 2"/>
          <p:cNvSpPr txBox="1">
            <a:spLocks/>
          </p:cNvSpPr>
          <p:nvPr/>
        </p:nvSpPr>
        <p:spPr bwMode="gray">
          <a:xfrm>
            <a:off x="5355438" y="401414"/>
            <a:ext cx="3185748" cy="4302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b="0" i="0" kern="1200" cap="all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BOSS 1</a:t>
            </a:r>
            <a:endParaRPr lang="en-US" dirty="0" smtClean="0"/>
          </a:p>
        </p:txBody>
      </p:sp>
      <p:pic>
        <p:nvPicPr>
          <p:cNvPr id="2" name="New enemy types and patterns 1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311028" y="949666"/>
            <a:ext cx="9625359" cy="5414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4574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vortex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344" y="4557049"/>
            <a:ext cx="11052729" cy="1806881"/>
          </a:xfrm>
          <a:prstGeom prst="rect">
            <a:avLst/>
          </a:prstGeom>
          <a:noFill/>
        </p:spPr>
      </p:pic>
      <p:sp>
        <p:nvSpPr>
          <p:cNvPr id="12" name="Subtitle 2"/>
          <p:cNvSpPr txBox="1">
            <a:spLocks/>
          </p:cNvSpPr>
          <p:nvPr/>
        </p:nvSpPr>
        <p:spPr bwMode="gray">
          <a:xfrm>
            <a:off x="3381823" y="6363930"/>
            <a:ext cx="8877854" cy="49407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b="0" i="0" kern="1200" cap="all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Copyright © 2016 DigiPen (USA) Corp. and its owners. All rights reserved.</a:t>
            </a:r>
          </a:p>
          <a:p>
            <a:endParaRPr lang="en-US" dirty="0">
              <a:solidFill>
                <a:schemeClr val="bg2"/>
              </a:solidFill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10" y="-146837"/>
            <a:ext cx="2837500" cy="1096503"/>
          </a:xfrm>
          <a:prstGeom prst="rect">
            <a:avLst/>
          </a:prstGeom>
        </p:spPr>
      </p:pic>
      <p:sp>
        <p:nvSpPr>
          <p:cNvPr id="19" name="Subtitle 2"/>
          <p:cNvSpPr txBox="1">
            <a:spLocks/>
          </p:cNvSpPr>
          <p:nvPr/>
        </p:nvSpPr>
        <p:spPr bwMode="gray">
          <a:xfrm>
            <a:off x="5355438" y="401414"/>
            <a:ext cx="3185748" cy="4302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b="0" i="0" kern="1200" cap="all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BOSS 2</a:t>
            </a:r>
          </a:p>
        </p:txBody>
      </p:sp>
      <p:pic>
        <p:nvPicPr>
          <p:cNvPr id="2" name="Boss2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311029" y="946477"/>
            <a:ext cx="9625357" cy="5414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0424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vortex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344" y="4557049"/>
            <a:ext cx="11052729" cy="1806881"/>
          </a:xfrm>
          <a:prstGeom prst="rect">
            <a:avLst/>
          </a:prstGeom>
          <a:noFill/>
        </p:spPr>
      </p:pic>
      <p:sp>
        <p:nvSpPr>
          <p:cNvPr id="12" name="Subtitle 2"/>
          <p:cNvSpPr txBox="1">
            <a:spLocks/>
          </p:cNvSpPr>
          <p:nvPr/>
        </p:nvSpPr>
        <p:spPr bwMode="gray">
          <a:xfrm>
            <a:off x="3381823" y="6363930"/>
            <a:ext cx="8877854" cy="49407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b="0" i="0" kern="1200" cap="all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Copyright © 2016 DigiPen (USA) Corp. and its owners. All rights reserved.</a:t>
            </a:r>
          </a:p>
          <a:p>
            <a:endParaRPr lang="en-US" dirty="0">
              <a:solidFill>
                <a:schemeClr val="bg2"/>
              </a:solidFill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10" y="-146837"/>
            <a:ext cx="2837500" cy="1096503"/>
          </a:xfrm>
          <a:prstGeom prst="rect">
            <a:avLst/>
          </a:prstGeom>
        </p:spPr>
      </p:pic>
      <p:sp>
        <p:nvSpPr>
          <p:cNvPr id="19" name="Subtitle 2"/>
          <p:cNvSpPr txBox="1">
            <a:spLocks/>
          </p:cNvSpPr>
          <p:nvPr/>
        </p:nvSpPr>
        <p:spPr bwMode="gray">
          <a:xfrm>
            <a:off x="5355438" y="401414"/>
            <a:ext cx="3185748" cy="4302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b="0" i="0" kern="1200" cap="all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BOSS 3</a:t>
            </a:r>
          </a:p>
        </p:txBody>
      </p:sp>
      <p:pic>
        <p:nvPicPr>
          <p:cNvPr id="2" name="Boss3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379287" y="949666"/>
            <a:ext cx="9625358" cy="5414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9846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vortex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Custom 2">
      <a:dk1>
        <a:srgbClr val="000000"/>
      </a:dk1>
      <a:lt1>
        <a:srgbClr val="3F3F3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551</TotalTime>
  <Words>250</Words>
  <Application>Microsoft Macintosh PowerPoint</Application>
  <PresentationFormat>Widescreen</PresentationFormat>
  <Paragraphs>28</Paragraphs>
  <Slides>11</Slides>
  <Notes>0</Notes>
  <HiddenSlides>0</HiddenSlides>
  <MMClips>7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Century Gothic</vt:lpstr>
      <vt:lpstr>Wingdings 3</vt:lpstr>
      <vt:lpstr>Arial</vt:lpstr>
      <vt:lpstr>Ion Boardroom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Brock Lyons</dc:creator>
  <cp:lastModifiedBy>Brock Lyons</cp:lastModifiedBy>
  <cp:revision>47</cp:revision>
  <dcterms:created xsi:type="dcterms:W3CDTF">2016-02-05T04:58:09Z</dcterms:created>
  <dcterms:modified xsi:type="dcterms:W3CDTF">2016-04-01T07:42:59Z</dcterms:modified>
</cp:coreProperties>
</file>